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07" r:id="rId2"/>
    <p:sldId id="400" r:id="rId3"/>
    <p:sldId id="308" r:id="rId4"/>
    <p:sldId id="40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1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3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5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3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1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9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05200"/>
            <a:ext cx="4572000" cy="1143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rtl="1"/>
            <a:r>
              <a:rPr lang="ar-EG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كيفيه عمل بحث أجتماعي</a:t>
            </a:r>
            <a:endParaRPr lang="ar-EG" sz="36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418498"/>
              </p:ext>
            </p:extLst>
          </p:nvPr>
        </p:nvGraphicFramePr>
        <p:xfrm>
          <a:off x="2286000" y="4876800"/>
          <a:ext cx="4572000" cy="136607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2000"/>
              </a:tblGrid>
              <a:tr h="3499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chemeClr val="tx1"/>
                          </a:solidFill>
                          <a:effectLst/>
                        </a:rPr>
                        <a:t>د/ </a:t>
                      </a: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ثروت شلبى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أستاذعلم الاجتماع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كلية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الآداب – </a:t>
                      </a: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جامعة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بنها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1066800"/>
            <a:ext cx="7772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4800" dirty="0"/>
              <a:t>تصميم بحوث 070209 </a:t>
            </a:r>
            <a:endParaRPr lang="en-US" sz="4800" dirty="0"/>
          </a:p>
          <a:p>
            <a:pPr algn="ctr" rtl="1"/>
            <a:r>
              <a:rPr lang="ar-EG" sz="4800" b="1" dirty="0" smtClean="0">
                <a:solidFill>
                  <a:prstClr val="black"/>
                </a:solidFill>
              </a:rPr>
              <a:t>دراسات عليا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dirty="0"/>
              <a:t>كل طالبه تقوم بعمل بحث كن المفترض ان اناقشهم فيه الطالبات السته كل واحد اختارت بحث وتقوم به علي النحوالتالي </a:t>
            </a:r>
            <a:endParaRPr lang="ar-EG" dirty="0" smtClean="0"/>
          </a:p>
          <a:p>
            <a:pPr algn="r" rtl="1"/>
            <a:r>
              <a:rPr lang="ar-SA" dirty="0" smtClean="0"/>
              <a:t>ايمان </a:t>
            </a:r>
            <a:r>
              <a:rPr lang="ar-SA" dirty="0"/>
              <a:t>محمد عاصم دور المراه في التنميه المستدامه </a:t>
            </a:r>
            <a:endParaRPr lang="en-US" dirty="0"/>
          </a:p>
          <a:p>
            <a:pPr algn="r" rtl="1"/>
            <a:r>
              <a:rPr lang="ar-SA" dirty="0"/>
              <a:t>اماني كامل كمال الادمان واثره علي الفرد والاسره والمجتمع </a:t>
            </a:r>
            <a:endParaRPr lang="en-US" dirty="0"/>
          </a:p>
          <a:p>
            <a:pPr algn="r" rtl="1"/>
            <a:r>
              <a:rPr lang="ar-SA" dirty="0"/>
              <a:t>غاده سعيد سعيد الزواج العرفي في الجامعه </a:t>
            </a:r>
            <a:endParaRPr lang="en-US" dirty="0"/>
          </a:p>
          <a:p>
            <a:pPr algn="r" rtl="1"/>
            <a:r>
              <a:rPr lang="ar-SA" dirty="0"/>
              <a:t>فدوي مصطفي محمود الزواج الثاني </a:t>
            </a:r>
            <a:endParaRPr lang="ar-EG" dirty="0" smtClean="0"/>
          </a:p>
          <a:p>
            <a:pPr algn="r" rtl="1"/>
            <a:r>
              <a:rPr lang="ar-SA" dirty="0" smtClean="0"/>
              <a:t>اسراء </a:t>
            </a:r>
            <a:r>
              <a:rPr lang="ar-SA" dirty="0"/>
              <a:t>عبد السلام زياده معدلات الطلاق </a:t>
            </a:r>
            <a:endParaRPr lang="ar-EG" smtClean="0"/>
          </a:p>
          <a:p>
            <a:pPr algn="r" rtl="1"/>
            <a:r>
              <a:rPr lang="ar-SA" smtClean="0"/>
              <a:t>ملاك </a:t>
            </a:r>
            <a:r>
              <a:rPr lang="ar-SA" dirty="0"/>
              <a:t>حافظ عراقيه فسيولوجيا الانقلاب المجتمعي علي الزواج المبكر 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429" y="-21772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عنواين الأبحاث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68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EG" dirty="0"/>
          </a:p>
          <a:p>
            <a:pPr marL="0" indent="0" algn="r" rtl="1">
              <a:buNone/>
            </a:pPr>
            <a:r>
              <a:rPr lang="ar-SA" dirty="0"/>
              <a:t>هذا ماتم اخذه في المحاضرات والحمد الله علي الانتهاء من هذه الماده واي سؤال اتواصل معهم علي الجروب الخاص بنا علي الواتساب </a:t>
            </a:r>
            <a:endParaRPr lang="en-US" dirty="0"/>
          </a:p>
          <a:p>
            <a:pPr marL="0" indent="0" algn="r" rtl="1">
              <a:buNone/>
            </a:pPr>
            <a:endParaRPr lang="ar-EG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عناوين الأبحاث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5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110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كيفيه عمل بحث أجتماعي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تغير التركيب الوراثي للنبات بأسلوب الهندسة الوراثية</dc:title>
  <dc:creator>khaled abdelwahed</dc:creator>
  <cp:lastModifiedBy>Dr khaled</cp:lastModifiedBy>
  <cp:revision>89</cp:revision>
  <dcterms:created xsi:type="dcterms:W3CDTF">2006-08-16T00:00:00Z</dcterms:created>
  <dcterms:modified xsi:type="dcterms:W3CDTF">2020-03-29T07:55:59Z</dcterms:modified>
</cp:coreProperties>
</file>